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1" r:id="rId4"/>
    <p:sldId id="262" r:id="rId5"/>
    <p:sldId id="259" r:id="rId6"/>
    <p:sldId id="263" r:id="rId7"/>
    <p:sldId id="264" r:id="rId8"/>
    <p:sldId id="265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4FE67-9783-43F3-82DD-A29C7CB7A5F7}" type="datetimeFigureOut">
              <a:rPr lang="en-US" smtClean="0"/>
              <a:t>3/20/2013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5B7B9-54C9-465B-AFA3-94062A9B2D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620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5B7B9-54C9-465B-AFA3-94062A9B2D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0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91274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স্বাগতম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45083" y="1065284"/>
            <a:ext cx="411176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8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5240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পরিফেরা  ও  নিডারিয়ার উদাহরণসহ বৈশিষ্ট্য লিখ।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7300" y="313819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2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6200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05000"/>
            <a:ext cx="5765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3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527" y="468868"/>
            <a:ext cx="8603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396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রোকসানা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ইয়াসমিন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667000"/>
            <a:ext cx="338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নং-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০১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527" y="3620869"/>
            <a:ext cx="3650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4590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ভূবনেরচালা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527" y="5221069"/>
            <a:ext cx="3041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কাপাসিয়া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495800" y="1403866"/>
            <a:ext cx="304800" cy="45397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221468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সাধারণ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1535668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3265828"/>
            <a:ext cx="311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সময়ঃ৫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9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2" grpId="0"/>
      <p:bldP spid="8" grpId="0" animBg="1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09600" y="1190506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পূবপ্রস্তুতিঃ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00400"/>
            <a:ext cx="3086100" cy="308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53" y="174724"/>
            <a:ext cx="3686594" cy="24008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2037"/>
            <a:ext cx="2935963" cy="293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40" y="3230105"/>
            <a:ext cx="1880119" cy="3109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4" y="3763089"/>
            <a:ext cx="3119173" cy="25234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819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শামূক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499229" y="2541219"/>
            <a:ext cx="3365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তারা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29300" y="6333543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দোয়েল 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545563" y="6278751"/>
            <a:ext cx="2387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হাইড্রা  </a:t>
            </a:r>
          </a:p>
          <a:p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6463417"/>
            <a:ext cx="2869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স্পনজ়িলা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232546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অমেরুদন্ডীপ্রাণী শ্রেণিবিন্যাস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477798"/>
            <a:ext cx="6614809" cy="1143000"/>
          </a:xfrm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শিখণফলঃ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736947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অমেরুদন্ডী প্রাণীর শ্রেণীবিন্যস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825770"/>
            <a:ext cx="8338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অমেরুদন্ডী প্রাণীদের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বৈশিষ্ট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বলতে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043" y="763727"/>
            <a:ext cx="1549185" cy="1200329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endParaRPr lang="bn-BD" sz="3600" dirty="0" smtClean="0"/>
          </a:p>
          <a:p>
            <a:pPr lvl="8"/>
            <a:endParaRPr lang="bn-BD" sz="3600" dirty="0"/>
          </a:p>
          <a:p>
            <a:pPr lvl="8"/>
            <a:endParaRPr lang="en-US" sz="3600" dirty="0"/>
          </a:p>
        </p:txBody>
      </p:sp>
      <p:sp>
        <p:nvSpPr>
          <p:cNvPr id="8" name="Oval 7"/>
          <p:cNvSpPr/>
          <p:nvPr/>
        </p:nvSpPr>
        <p:spPr>
          <a:xfrm>
            <a:off x="2971800" y="2309336"/>
            <a:ext cx="2286000" cy="19578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>
            <a:stCxn id="8" idx="0"/>
          </p:cNvCxnSpPr>
          <p:nvPr/>
        </p:nvCxnSpPr>
        <p:spPr>
          <a:xfrm flipH="1" flipV="1">
            <a:off x="4038600" y="1186189"/>
            <a:ext cx="76200" cy="1123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38600" y="4267200"/>
            <a:ext cx="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2"/>
          </p:cNvCxnSpPr>
          <p:nvPr/>
        </p:nvCxnSpPr>
        <p:spPr>
          <a:xfrm flipH="1">
            <a:off x="1447800" y="3288268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192900" y="3484081"/>
            <a:ext cx="1544988" cy="496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209800" y="1417229"/>
            <a:ext cx="1068364" cy="1260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3"/>
          </p:cNvCxnSpPr>
          <p:nvPr/>
        </p:nvCxnSpPr>
        <p:spPr>
          <a:xfrm flipH="1">
            <a:off x="1981200" y="3980477"/>
            <a:ext cx="1325377" cy="820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848386" y="3980477"/>
            <a:ext cx="968849" cy="1490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4" idx="3"/>
          </p:cNvCxnSpPr>
          <p:nvPr/>
        </p:nvCxnSpPr>
        <p:spPr>
          <a:xfrm flipV="1">
            <a:off x="4659110" y="889959"/>
            <a:ext cx="1158125" cy="1472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168005" y="2362200"/>
            <a:ext cx="1232795" cy="6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142999" y="1562100"/>
            <a:ext cx="158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0" y="2970312"/>
            <a:ext cx="2209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অ্যানিম্যলিয়া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575515" y="357483"/>
            <a:ext cx="1742337" cy="1389328"/>
            <a:chOff x="5575515" y="644013"/>
            <a:chExt cx="1742337" cy="1102797"/>
          </a:xfrm>
        </p:grpSpPr>
        <p:sp>
          <p:nvSpPr>
            <p:cNvPr id="51" name="TextBox 50"/>
            <p:cNvSpPr txBox="1"/>
            <p:nvPr/>
          </p:nvSpPr>
          <p:spPr>
            <a:xfrm>
              <a:off x="5788380" y="1223590"/>
              <a:ext cx="1529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নিডারিয়া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5515" y="644013"/>
              <a:ext cx="1650570" cy="49517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9" name="Group 18"/>
          <p:cNvGrpSpPr/>
          <p:nvPr/>
        </p:nvGrpSpPr>
        <p:grpSpPr>
          <a:xfrm>
            <a:off x="3231394" y="152610"/>
            <a:ext cx="1616992" cy="1264619"/>
            <a:chOff x="3231394" y="152610"/>
            <a:chExt cx="1616992" cy="1264619"/>
          </a:xfrm>
        </p:grpSpPr>
        <p:sp>
          <p:nvSpPr>
            <p:cNvPr id="50" name="TextBox 49"/>
            <p:cNvSpPr txBox="1"/>
            <p:nvPr/>
          </p:nvSpPr>
          <p:spPr>
            <a:xfrm>
              <a:off x="3278163" y="894009"/>
              <a:ext cx="15702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পরিফেরা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571399" y="-187395"/>
              <a:ext cx="828707" cy="15087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0" name="Group 19"/>
          <p:cNvGrpSpPr/>
          <p:nvPr/>
        </p:nvGrpSpPr>
        <p:grpSpPr>
          <a:xfrm>
            <a:off x="762000" y="566963"/>
            <a:ext cx="2624701" cy="1496025"/>
            <a:chOff x="1135644" y="653422"/>
            <a:chExt cx="2180903" cy="1408150"/>
          </a:xfrm>
        </p:grpSpPr>
        <p:sp>
          <p:nvSpPr>
            <p:cNvPr id="69" name="TextBox 68"/>
            <p:cNvSpPr txBox="1"/>
            <p:nvPr/>
          </p:nvSpPr>
          <p:spPr>
            <a:xfrm>
              <a:off x="1487748" y="1538352"/>
              <a:ext cx="1828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কর্ডাটা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44" y="653422"/>
              <a:ext cx="1386309" cy="83482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7" name="Group 26"/>
          <p:cNvGrpSpPr/>
          <p:nvPr/>
        </p:nvGrpSpPr>
        <p:grpSpPr>
          <a:xfrm>
            <a:off x="3330409" y="5408469"/>
            <a:ext cx="2057400" cy="1299253"/>
            <a:chOff x="3330409" y="5408469"/>
            <a:chExt cx="2057400" cy="1299253"/>
          </a:xfrm>
        </p:grpSpPr>
        <p:sp>
          <p:nvSpPr>
            <p:cNvPr id="64" name="TextBox 63"/>
            <p:cNvSpPr txBox="1"/>
            <p:nvPr/>
          </p:nvSpPr>
          <p:spPr>
            <a:xfrm>
              <a:off x="3330409" y="6184502"/>
              <a:ext cx="2057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আর্থোপোডা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8161" y="5408469"/>
              <a:ext cx="1320949" cy="78097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6" name="Group 25"/>
          <p:cNvGrpSpPr/>
          <p:nvPr/>
        </p:nvGrpSpPr>
        <p:grpSpPr>
          <a:xfrm>
            <a:off x="180742" y="4423581"/>
            <a:ext cx="1802208" cy="1473479"/>
            <a:chOff x="180742" y="4423581"/>
            <a:chExt cx="1802208" cy="1473479"/>
          </a:xfrm>
        </p:grpSpPr>
        <p:sp>
          <p:nvSpPr>
            <p:cNvPr id="65" name="TextBox 64"/>
            <p:cNvSpPr txBox="1"/>
            <p:nvPr/>
          </p:nvSpPr>
          <p:spPr>
            <a:xfrm>
              <a:off x="498715" y="5373840"/>
              <a:ext cx="1482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মলাস্কা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42" y="4423581"/>
              <a:ext cx="1802208" cy="91041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3" name="Group 12"/>
          <p:cNvGrpSpPr/>
          <p:nvPr/>
        </p:nvGrpSpPr>
        <p:grpSpPr>
          <a:xfrm>
            <a:off x="6487480" y="1877108"/>
            <a:ext cx="2484827" cy="1547197"/>
            <a:chOff x="6487480" y="1877108"/>
            <a:chExt cx="2484827" cy="1547197"/>
          </a:xfrm>
        </p:grpSpPr>
        <p:sp>
          <p:nvSpPr>
            <p:cNvPr id="58" name="TextBox 57"/>
            <p:cNvSpPr txBox="1"/>
            <p:nvPr/>
          </p:nvSpPr>
          <p:spPr>
            <a:xfrm>
              <a:off x="6577818" y="2839530"/>
              <a:ext cx="23944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প্লাটিহেলমিনথিস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973174" y="1391414"/>
              <a:ext cx="961874" cy="193326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0" name="Group 9"/>
          <p:cNvGrpSpPr/>
          <p:nvPr/>
        </p:nvGrpSpPr>
        <p:grpSpPr>
          <a:xfrm>
            <a:off x="6785754" y="3524310"/>
            <a:ext cx="1980474" cy="1594155"/>
            <a:chOff x="6785754" y="3524310"/>
            <a:chExt cx="1980474" cy="1594155"/>
          </a:xfrm>
        </p:grpSpPr>
        <p:sp>
          <p:nvSpPr>
            <p:cNvPr id="61" name="TextBox 60"/>
            <p:cNvSpPr txBox="1"/>
            <p:nvPr/>
          </p:nvSpPr>
          <p:spPr>
            <a:xfrm>
              <a:off x="6858351" y="4533690"/>
              <a:ext cx="19078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নেমাটোডা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5754" y="3524310"/>
              <a:ext cx="1952626" cy="86622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4" name="Group 23"/>
          <p:cNvGrpSpPr/>
          <p:nvPr/>
        </p:nvGrpSpPr>
        <p:grpSpPr>
          <a:xfrm>
            <a:off x="-13027" y="2338021"/>
            <a:ext cx="2189746" cy="1546170"/>
            <a:chOff x="-13027" y="2338021"/>
            <a:chExt cx="2189746" cy="1546170"/>
          </a:xfrm>
        </p:grpSpPr>
        <p:sp>
          <p:nvSpPr>
            <p:cNvPr id="66" name="TextBox 65"/>
            <p:cNvSpPr txBox="1"/>
            <p:nvPr/>
          </p:nvSpPr>
          <p:spPr>
            <a:xfrm>
              <a:off x="-13027" y="3484081"/>
              <a:ext cx="21897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/>
                <a:t>একাইনোডামাটা</a:t>
              </a:r>
              <a:endParaRPr lang="en-US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38021"/>
              <a:ext cx="2106084" cy="95024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8" name="Group 27"/>
          <p:cNvGrpSpPr/>
          <p:nvPr/>
        </p:nvGrpSpPr>
        <p:grpSpPr>
          <a:xfrm>
            <a:off x="5444201" y="5537833"/>
            <a:ext cx="1797497" cy="1193091"/>
            <a:chOff x="5444201" y="5537833"/>
            <a:chExt cx="1797497" cy="1193091"/>
          </a:xfrm>
        </p:grpSpPr>
        <p:sp>
          <p:nvSpPr>
            <p:cNvPr id="23" name="TextBox 22"/>
            <p:cNvSpPr txBox="1"/>
            <p:nvPr/>
          </p:nvSpPr>
          <p:spPr>
            <a:xfrm>
              <a:off x="5444201" y="6146149"/>
              <a:ext cx="17974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/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অ্যানিলিডা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7553">
              <a:off x="5544720" y="5537833"/>
              <a:ext cx="1619619" cy="55181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8406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399" y="1124981"/>
            <a:ext cx="6241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বৈশিষ্ট্যঃ ১।  এরা সরলতম  বহূকোষী  ।     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654" y="1968391"/>
            <a:ext cx="296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9947" y="1676328"/>
            <a:ext cx="7013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২। এদের দেহপাচীর  অসংখ্য ছিদ্রযুক্ত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1" y="2898485"/>
            <a:ext cx="4380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উদাঃস্পনজিলা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3" y="3210050"/>
            <a:ext cx="2514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নিডারিয়া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3791128"/>
            <a:ext cx="620125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বৈশিষ্ট্যঃ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১।এদের দেহ  দুইটি ভ্রুণীয়কোষস্তর  দ্বারা গঠিত।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1" y="4819685"/>
            <a:ext cx="4059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২।এদের  দেহগব্হর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  সিলেন্টেরন বলে।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6459" y="6066956"/>
            <a:ext cx="243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উদাঃ হাইড্রা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7657" y="134034"/>
            <a:ext cx="3581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পরিফেরা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3" y="780365"/>
            <a:ext cx="2127052" cy="18343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57" y="3856381"/>
            <a:ext cx="1604163" cy="192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1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  <p:bldP spid="12" grpId="0"/>
      <p:bldP spid="4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1" y="1295400"/>
            <a:ext cx="928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পরিফেরা ও  নিডারিয়া পর্বের  তুলনা কর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3839" y="38100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 কাজ</a:t>
            </a:r>
          </a:p>
          <a:p>
            <a:pPr algn="ctr"/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71" y="2286000"/>
            <a:ext cx="1524000" cy="1497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0"/>
            <a:ext cx="1689316" cy="1689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55" y="2479931"/>
            <a:ext cx="1862137" cy="294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668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অমেরুদন্ডী প্রাণী কাকে বলে ?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পরিফেরার উদাহরন দাও।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নিডারিয়ার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উদা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রণ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দাও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মূল্যায়ণ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9280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143</Words>
  <Application>Microsoft Office PowerPoint</Application>
  <PresentationFormat>On-screen Show (4:3)</PresentationFormat>
  <Paragraphs>50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শিখণফলঃ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220</cp:revision>
  <dcterms:created xsi:type="dcterms:W3CDTF">2006-08-16T00:00:00Z</dcterms:created>
  <dcterms:modified xsi:type="dcterms:W3CDTF">2013-03-20T07:43:00Z</dcterms:modified>
</cp:coreProperties>
</file>